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660066"/>
    <a:srgbClr val="00FFFF"/>
    <a:srgbClr val="66CCFF"/>
    <a:srgbClr val="FF9999"/>
    <a:srgbClr val="FFFF00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59" autoAdjust="0"/>
    <p:restoredTop sz="94628" autoAdjust="0"/>
  </p:normalViewPr>
  <p:slideViewPr>
    <p:cSldViewPr>
      <p:cViewPr varScale="1">
        <p:scale>
          <a:sx n="70" d="100"/>
          <a:sy n="70" d="100"/>
        </p:scale>
        <p:origin x="-12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6" tIns="47383" rIns="94766" bIns="47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164" y="0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6" tIns="47383" rIns="94766" bIns="47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309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6" tIns="47383" rIns="94766" bIns="47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164" y="9722309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6" tIns="47383" rIns="94766" bIns="47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BFE22F1-60F2-4455-95C0-21D8D3B1CC7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186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6" tIns="47383" rIns="94766" bIns="47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4" y="0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6" tIns="47383" rIns="94766" bIns="47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66763"/>
            <a:ext cx="5121275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686" y="4861155"/>
            <a:ext cx="5205932" cy="460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6" tIns="47383" rIns="94766" bIns="473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309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6" tIns="47383" rIns="94766" bIns="47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4" y="9722309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6" tIns="47383" rIns="94766" bIns="47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021B828-A9BB-4A68-97AB-E17ACAB813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509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9085-5484-4EFD-8541-28A04A34E3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1B843-EED8-46A4-9C9A-2ABADBFDE0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25F20-7E92-488A-A1ED-BE5E00B51F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2D79E-AAA7-4A62-BA2F-4820D95794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4748B-9D9B-4193-8BCF-2521540F8D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3BA3C-5109-4741-884C-BBB969C953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B4C19-94D7-4444-A8DE-D049D3727B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40741-9498-4512-94BC-B8CF6E6125F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BA73D-CE7D-4E73-A3B8-461B1BCC16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60BB1-60A8-4BD1-8CE4-CE8243FED2E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73CB9-F7CB-42AB-816A-FE9D02DED2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67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7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7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4BA986C-F944-46B7-86A6-B69CA3C90C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federation.peche-38@wanadoo.fr" TargetMode="External"/><Relationship Id="rId2" Type="http://schemas.openxmlformats.org/officeDocument/2006/relationships/hyperlink" Target="http://www.peche-iser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://www.cartedepeche.fr/" TargetMode="External"/><Relationship Id="rId4" Type="http://schemas.openxmlformats.org/officeDocument/2006/relationships/hyperlink" Target="http://www.federationpeche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84538"/>
            <a:ext cx="8248650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FORUM des Hébergeurs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652963"/>
            <a:ext cx="6400800" cy="1439862"/>
          </a:xfrm>
        </p:spPr>
        <p:txBody>
          <a:bodyPr/>
          <a:lstStyle/>
          <a:p>
            <a:pPr eaLnBrk="1" hangingPunct="1"/>
            <a:r>
              <a:rPr lang="fr-FR" sz="3600" dirty="0" smtClean="0"/>
              <a:t>Le 6 mai 2015</a:t>
            </a:r>
          </a:p>
          <a:p>
            <a:pPr eaLnBrk="1" hangingPunct="1"/>
            <a:r>
              <a:rPr lang="fr-FR" sz="3600" dirty="0" err="1" smtClean="0"/>
              <a:t>Alpexpo</a:t>
            </a:r>
            <a:endParaRPr lang="fr-FR" sz="3600" dirty="0" smtClean="0"/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1619250" y="549275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>
              <a:latin typeface="Times New Roman" charset="0"/>
            </a:endParaRPr>
          </a:p>
        </p:txBody>
      </p:sp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3492500" y="404813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>
              <a:latin typeface="Times New Roman" charset="0"/>
            </a:endParaRPr>
          </a:p>
        </p:txBody>
      </p:sp>
      <p:pic>
        <p:nvPicPr>
          <p:cNvPr id="2054" name="Picture 10" descr="logo_FDP_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04800"/>
            <a:ext cx="25431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Pêche en France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1 600 000 Pêcheurs en 2014</a:t>
            </a:r>
          </a:p>
          <a:p>
            <a:r>
              <a:rPr lang="fr-FR" dirty="0" smtClean="0"/>
              <a:t>500 000 se déplacent sur tout le territoire</a:t>
            </a:r>
          </a:p>
          <a:p>
            <a:r>
              <a:rPr lang="fr-FR" dirty="0" smtClean="0"/>
              <a:t>Entre Copains, 3 jours à 1 semaine</a:t>
            </a:r>
          </a:p>
          <a:p>
            <a:pPr lvl="1"/>
            <a:r>
              <a:rPr lang="fr-FR" dirty="0"/>
              <a:t>Pêcheurs passionnés </a:t>
            </a:r>
          </a:p>
          <a:p>
            <a:pPr lvl="1"/>
            <a:r>
              <a:rPr lang="fr-FR" dirty="0"/>
              <a:t>Truite, Carnassiers, </a:t>
            </a:r>
            <a:r>
              <a:rPr lang="fr-FR" dirty="0" smtClean="0"/>
              <a:t>Carpe</a:t>
            </a:r>
          </a:p>
          <a:p>
            <a:pPr lvl="1"/>
            <a:r>
              <a:rPr lang="fr-FR" dirty="0" smtClean="0"/>
              <a:t>Mars à Juin, Septembre et Octobre</a:t>
            </a:r>
          </a:p>
          <a:p>
            <a:r>
              <a:rPr lang="fr-FR" dirty="0" smtClean="0"/>
              <a:t>En famille 1 à 2 semaines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juillet / aout</a:t>
            </a:r>
          </a:p>
          <a:p>
            <a:r>
              <a:rPr lang="fr-FR" dirty="0" smtClean="0"/>
              <a:t>Campings , Gites , </a:t>
            </a:r>
            <a:r>
              <a:rPr lang="fr-FR" dirty="0" smtClean="0"/>
              <a:t>Hôtels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Picture 10" descr="logo_FDP_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18092"/>
            <a:ext cx="1296144" cy="1310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683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Pêche en France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poids économique de la Pêche en 2014</a:t>
            </a:r>
            <a:br>
              <a:rPr lang="fr-FR" dirty="0" smtClean="0"/>
            </a:br>
            <a:r>
              <a:rPr lang="fr-FR" dirty="0" smtClean="0"/>
              <a:t>étude réalisée par le Bureau d’étude BIPE:</a:t>
            </a:r>
          </a:p>
          <a:p>
            <a:endParaRPr lang="fr-FR" dirty="0" smtClean="0"/>
          </a:p>
          <a:p>
            <a:pPr lvl="1"/>
            <a:r>
              <a:rPr lang="fr-FR" sz="4800" dirty="0" smtClean="0"/>
              <a:t>  2 Milliards d’Euros </a:t>
            </a:r>
          </a:p>
          <a:p>
            <a:pPr lvl="1"/>
            <a:r>
              <a:rPr lang="fr-FR" sz="4800" dirty="0"/>
              <a:t> </a:t>
            </a:r>
            <a:r>
              <a:rPr lang="fr-FR" sz="4800" dirty="0" smtClean="0"/>
              <a:t>  681 € / an par pêcheur</a:t>
            </a:r>
            <a:endParaRPr lang="fr-FR" sz="4800" dirty="0"/>
          </a:p>
        </p:txBody>
      </p:sp>
      <p:pic>
        <p:nvPicPr>
          <p:cNvPr id="4" name="Picture 10" descr="logo_FDP_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41662"/>
            <a:ext cx="1296144" cy="1310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589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Pêche en Isère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5 000 Km de </a:t>
            </a:r>
            <a:r>
              <a:rPr lang="fr-FR" dirty="0" smtClean="0"/>
              <a:t>rivières </a:t>
            </a:r>
            <a:endParaRPr lang="fr-FR" dirty="0" smtClean="0"/>
          </a:p>
          <a:p>
            <a:pPr lvl="1"/>
            <a:r>
              <a:rPr lang="fr-FR" dirty="0" smtClean="0"/>
              <a:t> Le Vercors La BOURNE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La Chartreuse Le GUIERS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Belledonne Le </a:t>
            </a:r>
            <a:r>
              <a:rPr lang="fr-FR" dirty="0" err="1" smtClean="0"/>
              <a:t>Bréda</a:t>
            </a:r>
            <a:endParaRPr lang="fr-FR" dirty="0" smtClean="0"/>
          </a:p>
          <a:p>
            <a:pPr lvl="1"/>
            <a:r>
              <a:rPr lang="fr-FR" dirty="0"/>
              <a:t> </a:t>
            </a:r>
            <a:r>
              <a:rPr lang="fr-FR" dirty="0" smtClean="0"/>
              <a:t>L’Oisans La Romanche, Le </a:t>
            </a:r>
            <a:r>
              <a:rPr lang="fr-FR" dirty="0" err="1" smtClean="0"/>
              <a:t>Vénéon</a:t>
            </a:r>
            <a:r>
              <a:rPr lang="fr-FR" dirty="0" smtClean="0"/>
              <a:t>, l’</a:t>
            </a:r>
            <a:r>
              <a:rPr lang="fr-FR" dirty="0" err="1" smtClean="0"/>
              <a:t>Odolle</a:t>
            </a:r>
            <a:r>
              <a:rPr lang="fr-FR" dirty="0" smtClean="0"/>
              <a:t>,..</a:t>
            </a:r>
          </a:p>
          <a:p>
            <a:pPr lvl="1"/>
            <a:r>
              <a:rPr lang="fr-FR" dirty="0"/>
              <a:t> </a:t>
            </a:r>
            <a:r>
              <a:rPr lang="fr-FR" dirty="0" err="1" smtClean="0"/>
              <a:t>Matheysine</a:t>
            </a:r>
            <a:r>
              <a:rPr lang="fr-FR" dirty="0" smtClean="0"/>
              <a:t> / </a:t>
            </a:r>
            <a:r>
              <a:rPr lang="fr-FR" dirty="0" err="1" smtClean="0"/>
              <a:t>Trièves</a:t>
            </a:r>
            <a:r>
              <a:rPr lang="fr-FR" dirty="0" smtClean="0"/>
              <a:t> Le Drac, La Bonne, La </a:t>
            </a:r>
            <a:r>
              <a:rPr lang="fr-FR" dirty="0" err="1" smtClean="0"/>
              <a:t>Souloise</a:t>
            </a:r>
            <a:r>
              <a:rPr lang="fr-FR" dirty="0" smtClean="0"/>
              <a:t>, …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La rivière Isère, Le Rhône</a:t>
            </a:r>
          </a:p>
        </p:txBody>
      </p:sp>
      <p:pic>
        <p:nvPicPr>
          <p:cNvPr id="4" name="Picture 10" descr="logo_FDP_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41662"/>
            <a:ext cx="1296144" cy="1310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829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Pêche en Isère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5 000 Ha de </a:t>
            </a:r>
            <a:r>
              <a:rPr lang="fr-FR" dirty="0" smtClean="0"/>
              <a:t>lacs </a:t>
            </a:r>
            <a:r>
              <a:rPr lang="fr-FR" dirty="0"/>
              <a:t>et </a:t>
            </a:r>
            <a:r>
              <a:rPr lang="fr-FR" dirty="0" smtClean="0"/>
              <a:t>plans </a:t>
            </a:r>
            <a:r>
              <a:rPr lang="fr-FR" dirty="0"/>
              <a:t>d’eau</a:t>
            </a:r>
          </a:p>
          <a:p>
            <a:pPr lvl="1"/>
            <a:r>
              <a:rPr lang="fr-FR" dirty="0" smtClean="0"/>
              <a:t> Plus de 70 lacs de montagne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Les Grands Lacs intérieurs Paladru, </a:t>
            </a:r>
            <a:r>
              <a:rPr lang="fr-FR" dirty="0" err="1" smtClean="0"/>
              <a:t>Laffrey</a:t>
            </a:r>
            <a:endParaRPr lang="fr-FR" dirty="0" smtClean="0"/>
          </a:p>
          <a:p>
            <a:pPr lvl="1"/>
            <a:r>
              <a:rPr lang="fr-FR" dirty="0"/>
              <a:t> </a:t>
            </a:r>
            <a:r>
              <a:rPr lang="fr-FR" dirty="0" smtClean="0"/>
              <a:t>Les retenues Monteynard, Le Sautet, Grand-Maison, …</a:t>
            </a:r>
          </a:p>
          <a:p>
            <a:r>
              <a:rPr lang="fr-FR" dirty="0" smtClean="0"/>
              <a:t>32 000 Pêcheurs</a:t>
            </a:r>
          </a:p>
          <a:p>
            <a:r>
              <a:rPr lang="fr-FR" dirty="0" smtClean="0"/>
              <a:t>74 AAPPMA </a:t>
            </a:r>
            <a:endParaRPr lang="fr-FR" dirty="0"/>
          </a:p>
        </p:txBody>
      </p:sp>
      <p:pic>
        <p:nvPicPr>
          <p:cNvPr id="4" name="Picture 10" descr="logo_FDP_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41662"/>
            <a:ext cx="1296144" cy="1310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35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Communication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fr-FR" dirty="0" smtClean="0"/>
              <a:t>L’officiel des parcours et Hébergements labellisés </a:t>
            </a:r>
          </a:p>
          <a:p>
            <a:r>
              <a:rPr lang="fr-FR" dirty="0" smtClean="0"/>
              <a:t>Un guide de Pêche par département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Un site Internet : </a:t>
            </a:r>
            <a:r>
              <a:rPr lang="fr-FR" dirty="0" smtClean="0">
                <a:hlinkClick r:id="rId2"/>
              </a:rPr>
              <a:t>www.peche-isere.com</a:t>
            </a:r>
            <a:endParaRPr lang="fr-FR" dirty="0" smtClean="0"/>
          </a:p>
          <a:p>
            <a:pPr lvl="1"/>
            <a:r>
              <a:rPr lang="fr-FR" dirty="0"/>
              <a:t> </a:t>
            </a:r>
            <a:r>
              <a:rPr lang="fr-FR" dirty="0" err="1" smtClean="0"/>
              <a:t>mel</a:t>
            </a:r>
            <a:r>
              <a:rPr lang="fr-FR" dirty="0" smtClean="0"/>
              <a:t> : </a:t>
            </a:r>
            <a:r>
              <a:rPr lang="fr-FR" dirty="0" smtClean="0">
                <a:hlinkClick r:id="rId3"/>
              </a:rPr>
              <a:t>federation.peche-38@wanadoo.fr</a:t>
            </a:r>
            <a:endParaRPr lang="fr-FR" dirty="0" smtClean="0"/>
          </a:p>
          <a:p>
            <a:pPr lvl="1"/>
            <a:r>
              <a:rPr lang="fr-FR" dirty="0"/>
              <a:t> </a:t>
            </a:r>
            <a:r>
              <a:rPr lang="fr-FR" dirty="0" smtClean="0"/>
              <a:t>Tel : 04 76 31 06 00</a:t>
            </a:r>
          </a:p>
          <a:p>
            <a:r>
              <a:rPr lang="fr-FR" dirty="0" smtClean="0"/>
              <a:t>Le site internet de la FNPF:</a:t>
            </a:r>
            <a:br>
              <a:rPr lang="fr-FR" dirty="0" smtClean="0"/>
            </a:br>
            <a:r>
              <a:rPr lang="fr-FR" dirty="0" smtClean="0"/>
              <a:t>		</a:t>
            </a:r>
            <a:r>
              <a:rPr lang="fr-FR" dirty="0" smtClean="0">
                <a:hlinkClick r:id="rId4"/>
              </a:rPr>
              <a:t>www.federationpeche.fr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smtClean="0"/>
              <a:t>site d’achat </a:t>
            </a:r>
            <a:r>
              <a:rPr lang="fr-FR" dirty="0" smtClean="0"/>
              <a:t>des cartes de pêche:</a:t>
            </a:r>
          </a:p>
          <a:p>
            <a:pPr marL="457200" lvl="1" indent="0">
              <a:buNone/>
            </a:pPr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dirty="0" smtClean="0">
                <a:hlinkClick r:id="rId5"/>
              </a:rPr>
              <a:t>www.cartedepeche.fr</a:t>
            </a:r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  <p:pic>
        <p:nvPicPr>
          <p:cNvPr id="4" name="Picture 10" descr="logo_FDP_3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241662"/>
            <a:ext cx="1296144" cy="1310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985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</TotalTime>
  <Words>211</Words>
  <Application>Microsoft Office PowerPoint</Application>
  <PresentationFormat>Affichage à l'écran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Modèle par défaut</vt:lpstr>
      <vt:lpstr>FORUM des Hébergeurs</vt:lpstr>
      <vt:lpstr>La Pêche en France</vt:lpstr>
      <vt:lpstr>La Pêche en France</vt:lpstr>
      <vt:lpstr>La Pêche en Isère</vt:lpstr>
      <vt:lpstr>La Pêche en Isère</vt:lpstr>
      <vt:lpstr>La Communication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CONSEIL D’ADMINISTRATION</dc:title>
  <dc:creator>liegaux</dc:creator>
  <cp:lastModifiedBy>Jacob Virginie</cp:lastModifiedBy>
  <cp:revision>306</cp:revision>
  <cp:lastPrinted>2012-06-15T14:23:56Z</cp:lastPrinted>
  <dcterms:created xsi:type="dcterms:W3CDTF">2005-06-10T12:53:55Z</dcterms:created>
  <dcterms:modified xsi:type="dcterms:W3CDTF">2015-05-06T09:42:51Z</dcterms:modified>
</cp:coreProperties>
</file>