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6" r:id="rId4"/>
    <p:sldId id="263" r:id="rId5"/>
    <p:sldId id="264" r:id="rId6"/>
    <p:sldId id="256" r:id="rId7"/>
    <p:sldId id="258" r:id="rId8"/>
    <p:sldId id="259" r:id="rId9"/>
    <p:sldId id="260" r:id="rId10"/>
    <p:sldId id="261" r:id="rId11"/>
    <p:sldId id="26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83D0-F813-4F38-891C-853D3D6EF914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A5D2-D929-46CC-AAB0-79473734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24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83D0-F813-4F38-891C-853D3D6EF914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A5D2-D929-46CC-AAB0-79473734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1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83D0-F813-4F38-891C-853D3D6EF914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A5D2-D929-46CC-AAB0-79473734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2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83D0-F813-4F38-891C-853D3D6EF914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A5D2-D929-46CC-AAB0-79473734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1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83D0-F813-4F38-891C-853D3D6EF914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A5D2-D929-46CC-AAB0-79473734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1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83D0-F813-4F38-891C-853D3D6EF914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A5D2-D929-46CC-AAB0-79473734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3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83D0-F813-4F38-891C-853D3D6EF914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A5D2-D929-46CC-AAB0-79473734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9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83D0-F813-4F38-891C-853D3D6EF914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A5D2-D929-46CC-AAB0-79473734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83D0-F813-4F38-891C-853D3D6EF914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A5D2-D929-46CC-AAB0-79473734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08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83D0-F813-4F38-891C-853D3D6EF914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A5D2-D929-46CC-AAB0-794737345DA7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307" y="5351606"/>
            <a:ext cx="786493" cy="13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83D0-F813-4F38-891C-853D3D6EF914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2A5D2-D929-46CC-AAB0-79473734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27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683D0-F813-4F38-891C-853D3D6EF914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2A5D2-D929-46CC-AAB0-794737345D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86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74" y="85038"/>
            <a:ext cx="9063680" cy="6727934"/>
          </a:xfrm>
        </p:spPr>
      </p:pic>
    </p:spTree>
    <p:extLst>
      <p:ext uri="{BB962C8B-B14F-4D97-AF65-F5344CB8AC3E}">
        <p14:creationId xmlns:p14="http://schemas.microsoft.com/office/powerpoint/2010/main" val="335388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68" y="-6179"/>
            <a:ext cx="9152238" cy="68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7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2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9071" y="38741"/>
            <a:ext cx="10894348" cy="1600200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Oz-en-Oisans</a:t>
            </a:r>
            <a:br>
              <a:rPr lang="fr-FR" sz="4000" b="1" dirty="0" smtClean="0"/>
            </a:br>
            <a:r>
              <a:rPr lang="fr-FR" sz="4000" b="1" dirty="0" smtClean="0"/>
              <a:t>Porte </a:t>
            </a:r>
            <a:r>
              <a:rPr lang="fr-FR" sz="4000" b="1" dirty="0"/>
              <a:t>d’entrée de l’un des plus grands domaines VTT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1" y="1735736"/>
            <a:ext cx="7285895" cy="5464421"/>
          </a:xfrm>
        </p:spPr>
      </p:pic>
    </p:spTree>
    <p:extLst>
      <p:ext uri="{BB962C8B-B14F-4D97-AF65-F5344CB8AC3E}">
        <p14:creationId xmlns:p14="http://schemas.microsoft.com/office/powerpoint/2010/main" val="41123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94" y="61784"/>
            <a:ext cx="9078568" cy="1017373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Destination idéale pour les cyclotouristes</a:t>
            </a:r>
            <a:endParaRPr lang="fr-FR" sz="40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4" y="1303296"/>
            <a:ext cx="9048565" cy="56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-371145"/>
            <a:ext cx="7612234" cy="16002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Le savoir-faire de la compétition</a:t>
            </a:r>
            <a:endParaRPr lang="fr-FR" sz="4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82" y="1213022"/>
            <a:ext cx="8467467" cy="5644978"/>
          </a:xfrm>
        </p:spPr>
      </p:pic>
    </p:spTree>
    <p:extLst>
      <p:ext uri="{BB962C8B-B14F-4D97-AF65-F5344CB8AC3E}">
        <p14:creationId xmlns:p14="http://schemas.microsoft.com/office/powerpoint/2010/main" val="41927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945" y="345989"/>
            <a:ext cx="4399477" cy="4720281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/>
              <a:t>Oz-en-Oisans</a:t>
            </a:r>
            <a:br>
              <a:rPr lang="fr-FR" sz="4000" b="1" dirty="0" smtClean="0"/>
            </a:br>
            <a:r>
              <a:rPr lang="fr-FR" sz="4000" b="1" dirty="0" smtClean="0"/>
              <a:t>et la</a:t>
            </a:r>
            <a:br>
              <a:rPr lang="fr-FR" sz="4000" b="1" dirty="0" smtClean="0"/>
            </a:br>
            <a:r>
              <a:rPr lang="fr-FR" sz="4000" b="1" dirty="0" smtClean="0"/>
              <a:t>Fédération française de cyclisme  </a:t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un partenariat fructueux !</a:t>
            </a:r>
            <a:endParaRPr lang="fr-FR" sz="4000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77" y="642551"/>
            <a:ext cx="7383449" cy="4779327"/>
          </a:xfrm>
        </p:spPr>
      </p:pic>
    </p:spTree>
    <p:extLst>
      <p:ext uri="{BB962C8B-B14F-4D97-AF65-F5344CB8AC3E}">
        <p14:creationId xmlns:p14="http://schemas.microsoft.com/office/powerpoint/2010/main" val="13197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73362" y="479811"/>
            <a:ext cx="5404022" cy="2387600"/>
          </a:xfrm>
        </p:spPr>
        <p:txBody>
          <a:bodyPr>
            <a:noAutofit/>
          </a:bodyPr>
          <a:lstStyle/>
          <a:p>
            <a:r>
              <a:rPr lang="fr-FR" b="1" dirty="0"/>
              <a:t>Oz-en-Oisans, « </a:t>
            </a:r>
            <a:r>
              <a:rPr lang="fr-FR" b="1" i="1" dirty="0"/>
              <a:t>Le</a:t>
            </a:r>
            <a:r>
              <a:rPr lang="fr-FR" b="1" dirty="0"/>
              <a:t> » spot  VTT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031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4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15</Words>
  <Application>Microsoft Office PowerPoint</Application>
  <PresentationFormat>Personnalisé</PresentationFormat>
  <Paragraphs>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Oz-en-Oisans Porte d’entrée de l’un des plus grands domaines VTT</vt:lpstr>
      <vt:lpstr>Destination idéale pour les cyclotouristes</vt:lpstr>
      <vt:lpstr>Le savoir-faire de la compétition</vt:lpstr>
      <vt:lpstr>Oz-en-Oisans et la Fédération française de cyclisme    un partenariat fructueux !</vt:lpstr>
      <vt:lpstr>Oz-en-Oisans, « Le » spot  VTT 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vpeneva</dc:creator>
  <cp:lastModifiedBy>Jacob Virginie</cp:lastModifiedBy>
  <cp:revision>12</cp:revision>
  <dcterms:created xsi:type="dcterms:W3CDTF">2015-04-30T06:52:18Z</dcterms:created>
  <dcterms:modified xsi:type="dcterms:W3CDTF">2015-05-05T09:08:10Z</dcterms:modified>
</cp:coreProperties>
</file>