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75" r:id="rId4"/>
    <p:sldId id="277" r:id="rId5"/>
    <p:sldId id="276" r:id="rId6"/>
    <p:sldId id="278" r:id="rId7"/>
    <p:sldId id="279" r:id="rId8"/>
    <p:sldId id="289" r:id="rId9"/>
    <p:sldId id="284" r:id="rId10"/>
    <p:sldId id="287" r:id="rId11"/>
    <p:sldId id="286" r:id="rId12"/>
    <p:sldId id="283" r:id="rId13"/>
    <p:sldId id="282" r:id="rId14"/>
    <p:sldId id="285" r:id="rId15"/>
    <p:sldId id="288" r:id="rId16"/>
    <p:sldId id="290" r:id="rId17"/>
    <p:sldId id="259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61" r:id="rId30"/>
  </p:sldIdLst>
  <p:sldSz cx="6858000" cy="9144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8" autoAdjust="0"/>
    <p:restoredTop sz="94675" autoAdjust="0"/>
  </p:normalViewPr>
  <p:slideViewPr>
    <p:cSldViewPr>
      <p:cViewPr varScale="1">
        <p:scale>
          <a:sx n="80" d="100"/>
          <a:sy n="80" d="100"/>
        </p:scale>
        <p:origin x="-2550" y="-9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502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20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905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28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715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2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02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785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06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30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06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D29BB-5EE3-4B6F-82F7-D867572C5AC5}" type="datetimeFigureOut">
              <a:rPr lang="fr-FR" smtClean="0"/>
              <a:pPr/>
              <a:t>30/04/2015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7E434-7A74-4AD5-820F-14813258ED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10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iapo_intro_conf_pres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62"/>
    </mc:Choice>
    <mc:Fallback xmlns="">
      <p:transition advTm="1126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67641"/>
      </p:ext>
    </p:extLst>
  </p:cSld>
  <p:clrMapOvr>
    <a:masterClrMapping/>
  </p:clrMapOvr>
  <p:transition spd="slow" advTm="5484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07485"/>
      </p:ext>
    </p:extLst>
  </p:cSld>
  <p:clrMapOvr>
    <a:masterClrMapping/>
  </p:clrMapOvr>
  <p:transition spd="slow" advTm="6015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3466"/>
      </p:ext>
    </p:extLst>
  </p:cSld>
  <p:clrMapOvr>
    <a:masterClrMapping/>
  </p:clrMapOvr>
  <p:transition spd="slow" advTm="588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73100"/>
      </p:ext>
    </p:extLst>
  </p:cSld>
  <p:clrMapOvr>
    <a:masterClrMapping/>
  </p:clrMapOvr>
  <p:transition spd="slow" advTm="5698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35196"/>
      </p:ext>
    </p:extLst>
  </p:cSld>
  <p:clrMapOvr>
    <a:masterClrMapping/>
  </p:clrMapOvr>
  <p:transition spd="slow" advTm="6206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57144"/>
      </p:ext>
    </p:extLst>
  </p:cSld>
  <p:clrMapOvr>
    <a:masterClrMapping/>
  </p:clrMapOvr>
  <p:transition spd="slow" advTm="6151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1789"/>
      </p:ext>
    </p:extLst>
  </p:cSld>
  <p:clrMapOvr>
    <a:masterClrMapping/>
  </p:clrMapOvr>
  <p:transition spd="slow" advTm="1063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iapo_prog_uncoupdoei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19501"/>
      </p:ext>
    </p:extLst>
  </p:cSld>
  <p:clrMapOvr>
    <a:masterClrMapping/>
  </p:clrMapOvr>
  <p:transition spd="slow" advTm="209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72775"/>
      </p:ext>
    </p:extLst>
  </p:cSld>
  <p:clrMapOvr>
    <a:masterClrMapping/>
  </p:clrMapOvr>
  <p:transition spd="slow" advTm="58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5715"/>
      </p:ext>
    </p:extLst>
  </p:cSld>
  <p:clrMapOvr>
    <a:masterClrMapping/>
  </p:clrMapOvr>
  <p:transition spd="slow" advTm="59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0325_present_part_diapo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23843"/>
      </p:ext>
    </p:extLst>
  </p:cSld>
  <p:clrMapOvr>
    <a:masterClrMapping/>
  </p:clrMapOvr>
  <p:transition spd="slow" advTm="102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57728"/>
      </p:ext>
    </p:extLst>
  </p:cSld>
  <p:clrMapOvr>
    <a:masterClrMapping/>
  </p:clrMapOvr>
  <p:transition spd="slow" advTm="53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54720"/>
      </p:ext>
    </p:extLst>
  </p:cSld>
  <p:clrMapOvr>
    <a:masterClrMapping/>
  </p:clrMapOvr>
  <p:transition spd="slow" advTm="5941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16162"/>
      </p:ext>
    </p:extLst>
  </p:cSld>
  <p:clrMapOvr>
    <a:masterClrMapping/>
  </p:clrMapOvr>
  <p:transition spd="slow" advTm="6078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06623"/>
      </p:ext>
    </p:extLst>
  </p:cSld>
  <p:clrMapOvr>
    <a:masterClrMapping/>
  </p:clrMapOvr>
  <p:transition spd="slow" advTm="5851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23289"/>
      </p:ext>
    </p:extLst>
  </p:cSld>
  <p:clrMapOvr>
    <a:masterClrMapping/>
  </p:clrMapOvr>
  <p:transition spd="slow" advTm="5637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81425"/>
      </p:ext>
    </p:extLst>
  </p:cSld>
  <p:clrMapOvr>
    <a:masterClrMapping/>
  </p:clrMapOvr>
  <p:transition spd="slow" advTm="6254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30283"/>
      </p:ext>
    </p:extLst>
  </p:cSld>
  <p:clrMapOvr>
    <a:masterClrMapping/>
  </p:clrMapOvr>
  <p:transition spd="slow" advTm="5994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18655"/>
      </p:ext>
    </p:extLst>
  </p:cSld>
  <p:clrMapOvr>
    <a:masterClrMapping/>
  </p:clrMapOvr>
  <p:transition spd="slow" advTm="6458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37556"/>
      </p:ext>
    </p:extLst>
  </p:cSld>
  <p:clrMapOvr>
    <a:masterClrMapping/>
  </p:clrMapOvr>
  <p:transition spd="slow" advTm="5924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0325_present_part_diapo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60816"/>
      </p:ext>
    </p:extLst>
  </p:cSld>
  <p:clrMapOvr>
    <a:masterClrMapping/>
  </p:clrMapOvr>
  <p:transition spd="slow" advTm="295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260"/>
      </p:ext>
    </p:extLst>
  </p:cSld>
  <p:clrMapOvr>
    <a:masterClrMapping/>
  </p:clrMapOvr>
  <p:transition spd="slow" advTm="11509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10401"/>
      </p:ext>
    </p:extLst>
  </p:cSld>
  <p:clrMapOvr>
    <a:masterClrMapping/>
  </p:clrMapOvr>
  <p:transition spd="slow" advTm="5787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94510"/>
      </p:ext>
    </p:extLst>
  </p:cSld>
  <p:clrMapOvr>
    <a:masterClrMapping/>
  </p:clrMapOvr>
  <p:transition spd="slow" advTm="5871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69220"/>
      </p:ext>
    </p:extLst>
  </p:cSld>
  <p:clrMapOvr>
    <a:masterClrMapping/>
  </p:clrMapOvr>
  <p:transition spd="slow" advTm="589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2863"/>
      </p:ext>
    </p:extLst>
  </p:cSld>
  <p:clrMapOvr>
    <a:masterClrMapping/>
  </p:clrMapOvr>
  <p:transition spd="slow" advTm="6408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76714"/>
      </p:ext>
    </p:extLst>
  </p:cSld>
  <p:clrMapOvr>
    <a:masterClrMapping/>
  </p:clrMapOvr>
  <p:transition spd="slow" advTm="5848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74777"/>
      </p:ext>
    </p:extLst>
  </p:cSld>
  <p:clrMapOvr>
    <a:masterClrMapping/>
  </p:clrMapOvr>
  <p:transition spd="slow" advTm="5668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0</Words>
  <Application>Microsoft Office PowerPoint</Application>
  <PresentationFormat>Affichage à l'écran (4:3)</PresentationFormat>
  <Paragraphs>0</Paragraphs>
  <Slides>29</Slides>
  <Notes>0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</dc:creator>
  <cp:lastModifiedBy>Jacob Virginie</cp:lastModifiedBy>
  <cp:revision>26</cp:revision>
  <dcterms:created xsi:type="dcterms:W3CDTF">2015-03-25T12:52:30Z</dcterms:created>
  <dcterms:modified xsi:type="dcterms:W3CDTF">2015-04-30T08:56:52Z</dcterms:modified>
</cp:coreProperties>
</file>