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3157-D3C9-4107-9885-E0698A48B1DE}" type="datetimeFigureOut">
              <a:rPr lang="fr-FR" smtClean="0"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C771-8A56-4427-9688-C4B9A64C78E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Tante\Bureau\sAM BRANCHE\P104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ante\Bureau\sAM BRANCHE\IMG_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476761" cy="6715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Tante\Bureau\sAM BRANCHE\IMG_0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2" y="0"/>
            <a:ext cx="9179751" cy="611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Tante\Bureau\sAM BRANCHE\IMG_3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ante\Bureau\sAM BRANCHE\P103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Tante\Bureau\sAM BRANCHE\P104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57290" y="85720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ante\Bureau\sAM BRANCHE\P104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ante\Bureau\sAM BRANCHE\P1040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26" name="AutoShape 2" descr="https://webmail.cg38.fr/owa/service.svc/s/GetFileAttachment?id=AAMkAGEwNmEyOTg4LTRhOGYtNDY0YS1iMDE4LWI0ZDAzNmU3YTQ5ZgBGAAAAAAAMgWHUite5SoCMAKMRIGcVBwAbxsgK7o5lTqpCrFvY5RUuAI6ihVLHAABN9mLDXUhqTbaeNccXoHymAABBVDlmAAABEgAQAPul2yv9sRZIhU3k3XM7pOQ%3D&amp;isImagePreview=True&amp;X-OWA-CANARY=0lUHzzu0xkqKTbGnO7hMNNUnRmyLVdIIlkzj3Vbl0nZ7VVDkKu-9xVNQoqeqXaTU0Th3WoK_N8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https://webmail.cg38.fr/owa/service.svc/s/GetFileAttachment?id=AAMkAGEwNmEyOTg4LTRhOGYtNDY0YS1iMDE4LWI0ZDAzNmU3YTQ5ZgBGAAAAAAAMgWHUite5SoCMAKMRIGcVBwAbxsgK7o5lTqpCrFvY5RUuAI6ihVLHAABN9mLDXUhqTbaeNccXoHymAABBVDlmAAABEgAQAPul2yv9sRZIhU3k3XM7pOQ%3D&amp;isImagePreview=True&amp;X-OWA-CANARY=0lUHzzu0xkqKTbGnO7hMNNUnRmyLVdIIlkzj3Vbl0nZ7VVDkKu-9xVNQoqeqXaTU0Th3WoK_N8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https://webmail.cg38.fr/owa/service.svc/s/GetFileAttachment?id=AAMkAGEwNmEyOTg4LTRhOGYtNDY0YS1iMDE4LWI0ZDAzNmU3YTQ5ZgBGAAAAAAAMgWHUite5SoCMAKMRIGcVBwAbxsgK7o5lTqpCrFvY5RUuAI6ihVLHAABN9mLDXUhqTbaeNccXoHymAABBVDlmAAABEgAQAPul2yv9sRZIhU3k3XM7pOQ%3D&amp;isImagePreview=True&amp;X-OWA-CANARY=0lUHzzu0xkqKTbGnO7hMNNUnRmyLVdIIlkzj3Vbl0nZ7VVDkKu-9xVNQoqeqXaTU0Th3WoK_N8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s://webmail.cg38.fr/owa/service.svc/s/GetFileAttachment?id=AAMkAGEwNmEyOTg4LTRhOGYtNDY0YS1iMDE4LWI0ZDAzNmU3YTQ5ZgBGAAAAAAAMgWHUite5SoCMAKMRIGcVBwAbxsgK7o5lTqpCrFvY5RUuAI6ihVLHAABN9mLDXUhqTbaeNccXoHymAABBVDlmAAABEgAQAPul2yv9sRZIhU3k3XM7pOQ%3D&amp;isImagePreview=True&amp;X-OWA-CANARY=0lUHzzu0xkqKTbGnO7hMNNUnRmyLVdIIlkzj3Vbl0nZ7VVDkKu-9xVNQoqeqXaTU0Th3WoK_N8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https://webmail.cg38.fr/owa/service.svc/s/GetFileAttachment?id=AAMkAGEwNmEyOTg4LTRhOGYtNDY0YS1iMDE4LWI0ZDAzNmU3YTQ5ZgBGAAAAAAAMgWHUite5SoCMAKMRIGcVBwAbxsgK7o5lTqpCrFvY5RUuAI6ihVLHAABN9mLDXUhqTbaeNccXoHymAABBVDlmAAABEgAQAPul2yv9sRZIhU3k3XM7pOQ%3D&amp;isImagePreview=True&amp;X-OWA-CANARY=0lUHzzu0xkqKTbGnO7hMNNUnRmyLVdIIlkzj3Vbl0nZ7VVDkKu-9xVNQoqeqXaTU0Th3WoK_N8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 descr="C:\Documents and Settings\Tante\Bureau\sAM BRANCHE\257380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927" y="1"/>
            <a:ext cx="456186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ante\Bureau\sAM BRANCHE\DSC05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852" y="0"/>
            <a:ext cx="3856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ante\Bureau\sAM BRANCHE\DSC05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857652" cy="6860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nte\Bureau\sAM BRANCHE\DSC_5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92" y="500042"/>
            <a:ext cx="8974608" cy="5970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ante\Bureau\sAM BRANCHE\DSC_5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081990" cy="604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ante\Bureau\sAM BRANCHE\DSC_5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10" y="387351"/>
            <a:ext cx="9081989" cy="604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ante\Bureau\sAM BRANCHE\fessine 201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-47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ante\Bureau\sAM BRANCHE\IMG_0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285728"/>
            <a:ext cx="9072626" cy="604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JACOB Virginie</dc:creator>
  <cp:lastModifiedBy>Jacob Virginie</cp:lastModifiedBy>
  <cp:revision>2</cp:revision>
  <dcterms:created xsi:type="dcterms:W3CDTF">2015-05-05T20:42:44Z</dcterms:created>
  <dcterms:modified xsi:type="dcterms:W3CDTF">2015-05-07T12:11:06Z</dcterms:modified>
</cp:coreProperties>
</file>